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D6D53-F571-4F8B-DCA5-B46CCA1FB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EEF6A-0A79-A64A-A3A3-0EA6F1807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0A3C9-C9FC-D518-40A7-45A5DF08C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E0907-DFAF-81E4-B283-57048F283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F561B-1BCB-DDE3-A2A1-5EF84998C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421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61A42-A10F-73BC-AF09-24E5A392B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827F0-5961-9374-F3A2-957576390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65135-259F-450F-13B2-48A30E5DD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6C1B0-22F2-A0DA-403F-98CF1FF0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B4F7F-D2D5-7101-BF24-182552DA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588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4B35EE-C444-A273-889C-6386E0FEDB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347097-19B0-F805-AF88-6CC8E2F1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12D12-2D5C-0ABF-A5D5-05B02576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249B6-79B7-6100-6A8F-4F27178FA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CEEEC-A17B-56FB-ADBD-B77B54934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736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A7BBD-1FB8-8601-DF85-929A1D372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A16D7-F11C-42E9-2930-A7AF311B1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AD1B-FB28-4B7B-72C0-E20D04F7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72276-4B03-1EAD-1204-09D62199F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42265-0B56-7BA6-AFE9-9D30B88C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0384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0D917-F12D-5C75-0C12-650E79CB8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B5B2B-A15E-64E3-13F5-3913A2594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65A85-2E7A-7566-D66B-979CA59F4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76EAE-026C-A1FF-794C-D70AAB760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D32CC-9D92-4890-C960-F08C8F39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808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62E5-0F2E-A1FE-CC8A-315ABC7F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AFD63-0F59-8690-45F0-622C591E7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5B95B-941D-D262-5E1D-5F98C26F4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845BE-71C6-8A78-0C86-478C2BE5A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BDDD6-05B6-B5DE-9513-8CA5B45D2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BC147-6B7B-920D-BBD3-2777040E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24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9860-6261-43FC-0F10-CD573206E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E81D0-E2B7-3EC7-1AB0-1682BFFAC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DB9D1-DE23-21D1-DFE9-C22BF8E64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AB846A-FD79-AD28-552F-2B02F625F3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57FBB-16E7-008D-4EEB-D837926BA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D3BAC4-5335-96C2-AB4C-E815A9BB9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DCA122-FC2F-3A42-456C-F7B67368C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1430BB-6C8D-3233-6133-C30A420A1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265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8C7B-BFDD-5AEF-ED7D-92A558BD3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5B944E-EEEF-93A0-7C15-A011A2E15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9BF3EF-BE4F-B79C-B669-675006B86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1CE00-B5DD-53BB-B97B-617F19196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0606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EB1995-67DB-493A-3DBD-5A2240B54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7B1755-4430-0168-E421-25CE8AD3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DA5A8-2484-B19A-41CD-D337A38BB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82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C22B5-8A58-BA69-7506-D82E20065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D0D3-C00B-4802-28E5-5723C966C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66F91-1C3D-B57E-2E02-057062529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6946E-A5AD-7A5F-13F1-D416D80C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EFD64-9500-CF9E-A896-D2666A6F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924D6-EF43-B578-A8D6-73911A5E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67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C7646-9575-BF28-3E53-B753EF35F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C7AF8F-9861-087F-7A19-99EBF5BE09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77302-D801-7AC4-E113-DE1513BB5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9FD21-8671-273F-9B82-B248E6367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9B1C5-6004-B2BE-CD9B-44A52E57B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563A0-25E6-6067-E614-07199A4FB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578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3579B-C185-5F8D-DFE5-FC9BC55C7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0F159-14B8-A2C6-54D2-9F8D225AA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2D664-3201-354F-BCBE-F7022309A6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1D2C-CB45-419C-9F19-DE929FA587BF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EA4AD-11F3-E738-5C0A-280E2CB9D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4FCB5-72D3-8BC7-6103-67CEBFEEB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C445E-CD43-45EC-8754-E6995335D8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058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20393-F346-5845-34A4-E194E6679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2184934"/>
          </a:xfrm>
        </p:spPr>
        <p:txBody>
          <a:bodyPr>
            <a:normAutofit/>
          </a:bodyPr>
          <a:lstStyle/>
          <a:p>
            <a:r>
              <a:rPr lang="en-ID" b="1" dirty="0"/>
              <a:t>KONTRAK BELAJAR</a:t>
            </a:r>
            <a:br>
              <a:rPr lang="en-ID" dirty="0"/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4087DC-7B1D-EB5E-525C-FEFF7A31F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90813"/>
            <a:ext cx="9144000" cy="2966987"/>
          </a:xfrm>
        </p:spPr>
        <p:txBody>
          <a:bodyPr/>
          <a:lstStyle/>
          <a:p>
            <a:r>
              <a:rPr lang="en-US" dirty="0"/>
              <a:t>MATA KULIAH ETIKA PUBLIK RELATIONS</a:t>
            </a:r>
          </a:p>
          <a:p>
            <a:r>
              <a:rPr lang="en-US" dirty="0"/>
              <a:t>RABU, PUKUL 19.30 -22.30</a:t>
            </a:r>
          </a:p>
          <a:p>
            <a:r>
              <a:rPr lang="en-US" dirty="0"/>
              <a:t>DOSEN DESI AMPRIAN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0353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759F6-0D5E-75DF-F091-1CE919220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ID" dirty="0"/>
            </a:br>
            <a:br>
              <a:rPr lang="en-ID" dirty="0"/>
            </a:br>
            <a:r>
              <a:rPr lang="en-ID" dirty="0"/>
              <a:t>HAK MAHASISWA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F45E1-2CE5-3DFD-95F7-CEF6A37CD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</a:t>
            </a:r>
            <a:r>
              <a:rPr lang="en-ID" dirty="0" err="1"/>
              <a:t>kuliah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SAP/RPS.</a:t>
            </a:r>
          </a:p>
          <a:p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bimbingan</a:t>
            </a:r>
            <a:r>
              <a:rPr lang="en-ID" dirty="0"/>
              <a:t> </a:t>
            </a:r>
            <a:r>
              <a:rPr lang="en-ID" dirty="0" err="1"/>
              <a:t>akademik</a:t>
            </a:r>
            <a:r>
              <a:rPr lang="en-ID" dirty="0"/>
              <a:t> dan </a:t>
            </a:r>
            <a:r>
              <a:rPr lang="en-ID" dirty="0" err="1"/>
              <a:t>penilaian</a:t>
            </a:r>
            <a:r>
              <a:rPr lang="en-ID" dirty="0"/>
              <a:t> yang </a:t>
            </a:r>
            <a:r>
              <a:rPr lang="en-ID" dirty="0" err="1"/>
              <a:t>adil</a:t>
            </a:r>
            <a:r>
              <a:rPr lang="en-ID" dirty="0"/>
              <a:t>.</a:t>
            </a:r>
          </a:p>
          <a:p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pendapat</a:t>
            </a:r>
            <a:r>
              <a:rPr lang="en-ID" dirty="0"/>
              <a:t> dan </a:t>
            </a:r>
            <a:r>
              <a:rPr lang="en-ID" dirty="0" err="1"/>
              <a:t>berdiskusi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kelas</a:t>
            </a:r>
            <a:endParaRPr lang="en-ID" dirty="0"/>
          </a:p>
          <a:p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prestasi</a:t>
            </a:r>
            <a:r>
              <a:rPr lang="en-ID" dirty="0"/>
              <a:t> </a:t>
            </a:r>
            <a:r>
              <a:rPr lang="en-ID" dirty="0" err="1"/>
              <a:t>akademik</a:t>
            </a:r>
            <a:r>
              <a:rPr lang="en-ID" dirty="0"/>
              <a:t>.</a:t>
            </a:r>
            <a:br>
              <a:rPr lang="en-ID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0778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FC078-44F0-66BC-A525-05ECB078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KEWAJIBAN MAHASISWA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47995-CAEB-ED3D-F419-6B538F08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Mengikuti perkuliahan minimal </a:t>
            </a:r>
            <a:r>
              <a:rPr lang="it-IT" b="1" dirty="0"/>
              <a:t>75%</a:t>
            </a:r>
            <a:r>
              <a:rPr lang="it-IT" dirty="0"/>
              <a:t> dari total pertemuan.</a:t>
            </a:r>
            <a:endParaRPr lang="en-ID" dirty="0"/>
          </a:p>
          <a:p>
            <a:pPr lvl="0"/>
            <a:r>
              <a:rPr lang="en-ID" dirty="0"/>
              <a:t>Hadir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(</a:t>
            </a:r>
            <a:r>
              <a:rPr lang="en-ID" dirty="0" err="1"/>
              <a:t>maksimal</a:t>
            </a:r>
            <a:r>
              <a:rPr lang="en-ID" dirty="0"/>
              <a:t> </a:t>
            </a:r>
            <a:r>
              <a:rPr lang="en-ID" dirty="0" err="1"/>
              <a:t>keterlambatan</a:t>
            </a:r>
            <a:r>
              <a:rPr lang="en-ID" dirty="0"/>
              <a:t> 15 </a:t>
            </a:r>
            <a:r>
              <a:rPr lang="en-ID" dirty="0" err="1"/>
              <a:t>menit</a:t>
            </a:r>
            <a:r>
              <a:rPr lang="en-ID" dirty="0"/>
              <a:t>).</a:t>
            </a:r>
          </a:p>
          <a:p>
            <a:pPr lvl="0"/>
            <a:r>
              <a:rPr lang="it-IT" dirty="0"/>
              <a:t>Berpartisipasi aktif dalam diskusi dan kegiatan kelas.</a:t>
            </a:r>
            <a:endParaRPr lang="en-ID" dirty="0"/>
          </a:p>
          <a:p>
            <a:pPr lvl="0"/>
            <a:r>
              <a:rPr lang="en-ID" dirty="0" err="1"/>
              <a:t>Mengumpulkan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 yang </a:t>
            </a:r>
            <a:r>
              <a:rPr lang="en-ID" dirty="0" err="1"/>
              <a:t>ditentukan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, </a:t>
            </a:r>
            <a:r>
              <a:rPr lang="en-ID" dirty="0" err="1"/>
              <a:t>kesopanan</a:t>
            </a:r>
            <a:r>
              <a:rPr lang="en-ID" dirty="0"/>
              <a:t>,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mencontek</a:t>
            </a:r>
            <a:r>
              <a:rPr lang="en-ID" dirty="0"/>
              <a:t>/</a:t>
            </a:r>
            <a:r>
              <a:rPr lang="en-ID" dirty="0" err="1"/>
              <a:t>plagiasi</a:t>
            </a:r>
            <a:endParaRPr lang="en-ID" dirty="0"/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6519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27389-3C11-51B1-EC59-A3FD0E05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ATURAN PERKULIAHAN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F59EE-DECD-C84D-C1B1-7F9903724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dirty="0" err="1"/>
              <a:t>Kehadiran</a:t>
            </a:r>
            <a:r>
              <a:rPr lang="en-ID" dirty="0"/>
              <a:t> </a:t>
            </a:r>
            <a:r>
              <a:rPr lang="en-ID" dirty="0" err="1"/>
              <a:t>dicatat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pertemuan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menyalakan</a:t>
            </a:r>
            <a:r>
              <a:rPr lang="en-ID" dirty="0"/>
              <a:t> </a:t>
            </a:r>
            <a:r>
              <a:rPr lang="en-ID" dirty="0" err="1"/>
              <a:t>kamera</a:t>
            </a:r>
            <a:r>
              <a:rPr lang="en-ID" dirty="0"/>
              <a:t>,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berlangsung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Dilarang</a:t>
            </a:r>
            <a:r>
              <a:rPr lang="en-ID" dirty="0"/>
              <a:t> </a:t>
            </a:r>
            <a:r>
              <a:rPr lang="en-ID" dirty="0" err="1"/>
              <a:t>makan</a:t>
            </a:r>
            <a:r>
              <a:rPr lang="en-ID" dirty="0"/>
              <a:t>, </a:t>
            </a:r>
            <a:r>
              <a:rPr lang="en-ID" dirty="0" err="1"/>
              <a:t>merokok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berlangsung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Berpakaian</a:t>
            </a:r>
            <a:r>
              <a:rPr lang="en-ID" dirty="0"/>
              <a:t> </a:t>
            </a:r>
            <a:r>
              <a:rPr lang="en-ID" dirty="0" err="1"/>
              <a:t>sopan</a:t>
            </a:r>
            <a:endParaRPr lang="en-ID" dirty="0"/>
          </a:p>
          <a:p>
            <a:pPr lvl="0"/>
            <a:r>
              <a:rPr lang="en-ID" dirty="0" err="1"/>
              <a:t>Diskusi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menghargai</a:t>
            </a:r>
            <a:r>
              <a:rPr lang="en-ID" dirty="0"/>
              <a:t> </a:t>
            </a:r>
            <a:r>
              <a:rPr lang="en-ID" dirty="0" err="1"/>
              <a:t>pendapat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15934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2DD4-45C2-BC75-BFA6-800FF35B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KOMPONEN PENILAIAN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BA92-AE3C-8C48-B76B-2F3EEE926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partisipatif</a:t>
            </a:r>
            <a:r>
              <a:rPr lang="en-ID" dirty="0"/>
              <a:t>				50%</a:t>
            </a:r>
          </a:p>
          <a:p>
            <a:pPr marL="0" lvl="0" indent="0">
              <a:buNone/>
            </a:pPr>
            <a:r>
              <a:rPr lang="en-ID" dirty="0"/>
              <a:t>(</a:t>
            </a:r>
            <a:r>
              <a:rPr lang="en-ID" dirty="0" err="1"/>
              <a:t>kehadiran</a:t>
            </a:r>
            <a:r>
              <a:rPr lang="en-ID" dirty="0"/>
              <a:t>, </a:t>
            </a:r>
            <a:r>
              <a:rPr lang="en-ID" dirty="0" err="1"/>
              <a:t>keaktifan</a:t>
            </a:r>
            <a:r>
              <a:rPr lang="en-ID" dirty="0"/>
              <a:t> di </a:t>
            </a:r>
            <a:r>
              <a:rPr lang="en-ID" dirty="0" err="1"/>
              <a:t>kelas</a:t>
            </a:r>
            <a:r>
              <a:rPr lang="en-ID" dirty="0"/>
              <a:t>, </a:t>
            </a:r>
            <a:r>
              <a:rPr lang="en-ID" dirty="0" err="1"/>
              <a:t>presentasi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)</a:t>
            </a:r>
          </a:p>
          <a:p>
            <a:pPr lvl="0"/>
            <a:r>
              <a:rPr lang="en-ID" dirty="0" err="1"/>
              <a:t>Tugas</a:t>
            </a:r>
            <a:r>
              <a:rPr lang="en-ID" dirty="0"/>
              <a:t>/Quiz						 </a:t>
            </a:r>
            <a:r>
              <a:rPr lang="en-ID" b="1" dirty="0"/>
              <a:t>10%</a:t>
            </a:r>
            <a:endParaRPr lang="en-ID" dirty="0"/>
          </a:p>
          <a:p>
            <a:pPr lvl="0"/>
            <a:r>
              <a:rPr lang="en-ID" dirty="0" err="1"/>
              <a:t>Ujian</a:t>
            </a:r>
            <a:r>
              <a:rPr lang="en-ID" dirty="0"/>
              <a:t> Tengah Semester 				 </a:t>
            </a:r>
            <a:r>
              <a:rPr lang="en-ID" b="1" dirty="0"/>
              <a:t>10%</a:t>
            </a:r>
            <a:endParaRPr lang="en-ID" dirty="0"/>
          </a:p>
          <a:p>
            <a:pPr lvl="0"/>
            <a:r>
              <a:rPr lang="en-ID" dirty="0" err="1"/>
              <a:t>Ujian</a:t>
            </a:r>
            <a:r>
              <a:rPr lang="en-ID" dirty="0"/>
              <a:t> Akhir Semester 				</a:t>
            </a:r>
            <a:r>
              <a:rPr lang="en-ID" b="1" dirty="0"/>
              <a:t>30%</a:t>
            </a:r>
            <a:endParaRPr lang="en-ID" dirty="0"/>
          </a:p>
          <a:p>
            <a:br>
              <a:rPr lang="en-ID" dirty="0"/>
            </a:b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905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187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KONTRAK BELAJAR </vt:lpstr>
      <vt:lpstr>  HAK MAHASISWA </vt:lpstr>
      <vt:lpstr>KEWAJIBAN MAHASISWA </vt:lpstr>
      <vt:lpstr>ATURAN PERKULIAHAN</vt:lpstr>
      <vt:lpstr>KOMPONEN PENILAIAN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KWARNAS -018</dc:creator>
  <cp:lastModifiedBy>KWARNAS -018</cp:lastModifiedBy>
  <cp:revision>2</cp:revision>
  <dcterms:created xsi:type="dcterms:W3CDTF">2025-09-23T23:13:16Z</dcterms:created>
  <dcterms:modified xsi:type="dcterms:W3CDTF">2025-09-23T23:14:16Z</dcterms:modified>
</cp:coreProperties>
</file>